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29" saveSubsetFonts="1">
  <p:sldMasterIdLst>
    <p:sldMasterId id="2147483660" r:id="rId5"/>
  </p:sldMasterIdLst>
  <p:notesMasterIdLst>
    <p:notesMasterId r:id="rId13"/>
  </p:notesMasterIdLst>
  <p:handoutMasterIdLst>
    <p:handoutMasterId r:id="rId14"/>
  </p:handoutMasterIdLst>
  <p:sldIdLst>
    <p:sldId id="272" r:id="rId6"/>
    <p:sldId id="315" r:id="rId7"/>
    <p:sldId id="264" r:id="rId8"/>
    <p:sldId id="284" r:id="rId9"/>
    <p:sldId id="314" r:id="rId10"/>
    <p:sldId id="303" r:id="rId11"/>
    <p:sldId id="304" r:id="rId1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199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Roles</a:t>
            </a:r>
          </a:p>
          <a:p>
            <a:r>
              <a:rPr lang="en-US" dirty="0" smtClean="0"/>
              <a:t>Lists</a:t>
            </a:r>
            <a:endParaRPr lang="en-US" dirty="0"/>
          </a:p>
          <a:p>
            <a:r>
              <a:rPr lang="en-US" dirty="0" smtClean="0"/>
              <a:t>Libraries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dirty="0" smtClean="0"/>
              <a:t>Columns</a:t>
            </a:r>
          </a:p>
          <a:p>
            <a:r>
              <a:rPr lang="en-US" dirty="0"/>
              <a:t>Views</a:t>
            </a:r>
          </a:p>
          <a:p>
            <a:r>
              <a:rPr lang="en-US" dirty="0"/>
              <a:t>Pages</a:t>
            </a:r>
          </a:p>
          <a:p>
            <a:r>
              <a:rPr lang="en-US" dirty="0"/>
              <a:t>Web Parts</a:t>
            </a:r>
          </a:p>
          <a:p>
            <a:r>
              <a:rPr lang="en-US" dirty="0"/>
              <a:t>Navigation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Office</a:t>
            </a:r>
            <a:endParaRPr lang="en-US" dirty="0" smtClean="0"/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229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SharePoint and Office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SharePoint and Office are tightly integrated</a:t>
            </a:r>
          </a:p>
          <a:p>
            <a:r>
              <a:rPr lang="en-US" dirty="0" smtClean="0"/>
              <a:t>You can create SharePoint lists from Excel spreadsheets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Learn How to…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</a:t>
            </a:r>
            <a:r>
              <a:rPr lang="en-US" dirty="0"/>
              <a:t>an Excel spreadsheet into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SharePoint</a:t>
            </a:r>
            <a:endParaRPr lang="en-US" dirty="0"/>
          </a:p>
          <a:p>
            <a:r>
              <a:rPr lang="en-US" dirty="0" smtClean="0"/>
              <a:t>Export an </a:t>
            </a:r>
            <a:r>
              <a:rPr lang="en-US" dirty="0"/>
              <a:t>Excel table to </a:t>
            </a:r>
            <a:r>
              <a:rPr lang="en-US" dirty="0" smtClean="0"/>
              <a:t>SharePoint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231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an Excel </a:t>
            </a:r>
            <a:r>
              <a:rPr lang="en-US" dirty="0" smtClean="0"/>
              <a:t>Spreadsheet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must define a range in the spreadsheet before importing</a:t>
            </a:r>
          </a:p>
          <a:p>
            <a:r>
              <a:rPr lang="en-US" dirty="0"/>
              <a:t>Table range</a:t>
            </a:r>
          </a:p>
          <a:p>
            <a:r>
              <a:rPr lang="en-US" dirty="0"/>
              <a:t>Named range</a:t>
            </a:r>
          </a:p>
          <a:p>
            <a:r>
              <a:rPr lang="en-US" dirty="0"/>
              <a:t>Range of cells</a:t>
            </a:r>
          </a:p>
          <a:p>
            <a:pPr marL="0" indent="0">
              <a:buNone/>
            </a:pPr>
            <a:endParaRPr lang="en-US" b="1" dirty="0" smtClean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Add an app </a:t>
            </a:r>
            <a:r>
              <a:rPr lang="en-US" dirty="0"/>
              <a:t>&gt; </a:t>
            </a:r>
            <a:r>
              <a:rPr lang="en-US" b="1" dirty="0"/>
              <a:t>Import </a:t>
            </a:r>
            <a:r>
              <a:rPr lang="en-US" b="1" dirty="0" smtClean="0"/>
              <a:t>Spreadsheet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Enter a name &gt; </a:t>
            </a:r>
            <a:r>
              <a:rPr lang="en-US" b="1" dirty="0"/>
              <a:t>Browse</a:t>
            </a:r>
            <a:r>
              <a:rPr lang="en-US" dirty="0"/>
              <a:t> &gt; Select spreadsheet &gt; </a:t>
            </a:r>
            <a:r>
              <a:rPr lang="en-US" b="1" dirty="0" smtClean="0"/>
              <a:t>Import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Excel, select </a:t>
            </a:r>
            <a:r>
              <a:rPr lang="en-US" b="1" dirty="0"/>
              <a:t>Range Type </a:t>
            </a:r>
            <a:r>
              <a:rPr lang="en-US" dirty="0"/>
              <a:t>and </a:t>
            </a:r>
            <a:r>
              <a:rPr lang="en-US" b="1" dirty="0"/>
              <a:t>Select Range </a:t>
            </a:r>
            <a:r>
              <a:rPr lang="en-US" dirty="0"/>
              <a:t>&gt; </a:t>
            </a:r>
            <a:r>
              <a:rPr lang="en-US" b="1" dirty="0" smtClean="0"/>
              <a:t>Import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232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18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an Excel Table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Spreadsheet </a:t>
            </a:r>
            <a:r>
              <a:rPr lang="en-US" dirty="0"/>
              <a:t>must have a table before exporting</a:t>
            </a:r>
          </a:p>
          <a:p>
            <a:r>
              <a:rPr lang="en-US" dirty="0"/>
              <a:t>Creates a list in Quick Edit mode, so be sure to save</a:t>
            </a:r>
          </a:p>
          <a:p>
            <a:r>
              <a:rPr lang="en-US" dirty="0" err="1"/>
              <a:t>Gotchas</a:t>
            </a:r>
            <a:endParaRPr lang="en-US" dirty="0"/>
          </a:p>
          <a:p>
            <a:pPr lvl="1"/>
            <a:r>
              <a:rPr lang="en-US" dirty="0"/>
              <a:t>Formulas </a:t>
            </a:r>
            <a:r>
              <a:rPr lang="en-US" dirty="0" smtClean="0"/>
              <a:t>are converted </a:t>
            </a:r>
            <a:r>
              <a:rPr lang="en-US" dirty="0"/>
              <a:t>to values</a:t>
            </a:r>
          </a:p>
          <a:p>
            <a:pPr lvl="1"/>
            <a:r>
              <a:rPr lang="en-US" dirty="0" smtClean="0"/>
              <a:t>Conversion does not work for all data </a:t>
            </a:r>
            <a:r>
              <a:rPr lang="en-US" dirty="0"/>
              <a:t>types</a:t>
            </a:r>
          </a:p>
          <a:p>
            <a:pPr marL="0" indent="0">
              <a:buNone/>
            </a:pP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Open spreadsheet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inside table &gt; </a:t>
            </a:r>
            <a:r>
              <a:rPr lang="en-US" b="1" dirty="0"/>
              <a:t>Table </a:t>
            </a:r>
            <a:r>
              <a:rPr lang="en-US" b="1" dirty="0" smtClean="0"/>
              <a:t>Tools </a:t>
            </a:r>
            <a:r>
              <a:rPr lang="en-US" dirty="0" smtClean="0"/>
              <a:t>&gt; </a:t>
            </a:r>
            <a:r>
              <a:rPr lang="en-US" b="1" dirty="0" smtClean="0"/>
              <a:t>Design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/>
              <a:t>Export</a:t>
            </a:r>
            <a:r>
              <a:rPr lang="en-US" dirty="0"/>
              <a:t> &gt; </a:t>
            </a:r>
            <a:r>
              <a:rPr lang="en-US" b="1" dirty="0"/>
              <a:t>Export Table to SharePoint </a:t>
            </a:r>
            <a:r>
              <a:rPr lang="en-US" b="1" dirty="0" smtClean="0"/>
              <a:t>List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Enter </a:t>
            </a:r>
            <a:r>
              <a:rPr lang="en-US" dirty="0"/>
              <a:t>address of SharePoint site </a:t>
            </a:r>
            <a:r>
              <a:rPr lang="en-US"/>
              <a:t>&gt; </a:t>
            </a:r>
            <a:r>
              <a:rPr lang="en-US" smtClean="0"/>
              <a:t>Enter a name &gt; </a:t>
            </a:r>
            <a:r>
              <a:rPr lang="en-US" b="1" dirty="0"/>
              <a:t>Next</a:t>
            </a:r>
            <a:r>
              <a:rPr lang="en-US" dirty="0"/>
              <a:t> &gt; </a:t>
            </a:r>
            <a:r>
              <a:rPr lang="en-US" b="1" dirty="0" smtClean="0"/>
              <a:t>Finish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Select link </a:t>
            </a:r>
            <a:r>
              <a:rPr lang="en-US" dirty="0"/>
              <a:t>to SharePoint </a:t>
            </a:r>
            <a:r>
              <a:rPr lang="en-US" dirty="0" smtClean="0"/>
              <a:t>list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SharePoint, </a:t>
            </a:r>
            <a:r>
              <a:rPr lang="en-US" b="1" dirty="0"/>
              <a:t>Stop editing this </a:t>
            </a:r>
            <a:r>
              <a:rPr lang="en-US" b="1" dirty="0" smtClean="0"/>
              <a:t>list</a:t>
            </a:r>
            <a:r>
              <a:rPr lang="en-US" dirty="0" smtClean="0"/>
              <a:t> to save list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233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18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</a:t>
            </a:r>
            <a:r>
              <a:rPr lang="en-US" dirty="0" smtClean="0"/>
              <a:t>Library </a:t>
            </a:r>
            <a:r>
              <a:rPr lang="en-US" dirty="0"/>
              <a:t>Changes Go Live?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Inside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Connect team/project sites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Unauthenticated (public) area of Connect</a:t>
            </a:r>
          </a:p>
          <a:p>
            <a:pPr lvl="1"/>
            <a:r>
              <a:rPr lang="en-US" dirty="0"/>
              <a:t>Make changes on a staging server; changes are copied to a production server at :42 after the hour</a:t>
            </a:r>
          </a:p>
          <a:p>
            <a:pPr lvl="0"/>
            <a:r>
              <a:rPr lang="en-US" dirty="0"/>
              <a:t>There may be review or </a:t>
            </a:r>
            <a:r>
              <a:rPr lang="en-US" dirty="0" smtClean="0"/>
              <a:t>approval </a:t>
            </a:r>
            <a:r>
              <a:rPr lang="en-US" dirty="0"/>
              <a:t>processes in your area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8: SharePoint and Office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0" indent="-227013">
              <a:buFont typeface="+mj-lt"/>
              <a:buAutoNum type="arabicPeriod"/>
            </a:pPr>
            <a:r>
              <a:rPr lang="en-US" dirty="0"/>
              <a:t>Go to the Designer Class home page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Exercises</a:t>
            </a:r>
            <a:r>
              <a:rPr lang="en-US" dirty="0"/>
              <a:t> for the links you’ll </a:t>
            </a:r>
            <a:r>
              <a:rPr lang="en-US" dirty="0" smtClean="0"/>
              <a:t>need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235</a:t>
            </a:fld>
            <a:endParaRPr lang="en-US"/>
          </a:p>
        </p:txBody>
      </p:sp>
      <p:pic>
        <p:nvPicPr>
          <p:cNvPr id="5" name="Picture 2" descr="C:\Users\drspringall\Desktop\sharepoint_icons copy-07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248940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CONNECT-581-64</_dlc_DocId>
    <_dlc_DocIdUrl xmlns="16f00c2e-ac5c-418b-9f13-a0771dbd417d">
      <Url>https://connect.ncdot.gov/help/SharePoint-Training/_layouts/15/DocIdRedir.aspx?ID=CONNECT-581-64</Url>
      <Description>CONNECT-581-64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11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2609FD5-F5AB-4F9C-9105-5AA913301698}"/>
</file>

<file path=customXml/itemProps2.xml><?xml version="1.0" encoding="utf-8"?>
<ds:datastoreItem xmlns:ds="http://schemas.openxmlformats.org/officeDocument/2006/customXml" ds:itemID="{39DE023D-F9F7-499C-B544-D9EB24AB0688}"/>
</file>

<file path=customXml/itemProps3.xml><?xml version="1.0" encoding="utf-8"?>
<ds:datastoreItem xmlns:ds="http://schemas.openxmlformats.org/officeDocument/2006/customXml" ds:itemID="{5BD21E0E-FD7B-4E59-A8CA-EC08FCCD0355}"/>
</file>

<file path=customXml/itemProps4.xml><?xml version="1.0" encoding="utf-8"?>
<ds:datastoreItem xmlns:ds="http://schemas.openxmlformats.org/officeDocument/2006/customXml" ds:itemID="{4EEB9978-0A21-4606-8FC0-0AC75F3A5628}"/>
</file>

<file path=customXml/itemProps5.xml><?xml version="1.0" encoding="utf-8"?>
<ds:datastoreItem xmlns:ds="http://schemas.openxmlformats.org/officeDocument/2006/customXml" ds:itemID="{39C5FC93-4CF1-4520-B612-1623F989F5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256</Words>
  <Application>Microsoft Office PowerPoint</Application>
  <PresentationFormat>On-screen Show (4:3)</PresentationFormat>
  <Paragraphs>59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2_Office Theme</vt:lpstr>
      <vt:lpstr>Agenda</vt:lpstr>
      <vt:lpstr>About SharePoint and Office</vt:lpstr>
      <vt:lpstr>Let’s Learn How to…</vt:lpstr>
      <vt:lpstr>Import an Excel Spreadsheet</vt:lpstr>
      <vt:lpstr>Export an Excel Table</vt:lpstr>
      <vt:lpstr>When Do Library Changes Go Live?</vt:lpstr>
      <vt:lpstr>Exercise 8: SharePoint and Office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SharePoint and Office</dc:title>
  <dc:creator>Taryn Dietrich</dc:creator>
  <cp:lastModifiedBy>Deanna R. Springall</cp:lastModifiedBy>
  <cp:revision>62</cp:revision>
  <cp:lastPrinted>2015-12-07T18:50:16Z</cp:lastPrinted>
  <dcterms:created xsi:type="dcterms:W3CDTF">2015-07-07T20:02:11Z</dcterms:created>
  <dcterms:modified xsi:type="dcterms:W3CDTF">2015-12-09T20:12:43Z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cb78f2fd-ad5f-4ac4-9c3d-e4972ba2b9b7</vt:lpwstr>
  </property>
  <property fmtid="{D5CDD505-2E9C-101B-9397-08002B2CF9AE}" pid="8" name="Order">
    <vt:r8>6400</vt:r8>
  </property>
</Properties>
</file>